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3" r:id="rId7"/>
    <p:sldId id="265" r:id="rId8"/>
    <p:sldId id="266" r:id="rId9"/>
    <p:sldId id="267" r:id="rId10"/>
    <p:sldId id="277" r:id="rId11"/>
    <p:sldId id="268" r:id="rId12"/>
    <p:sldId id="269" r:id="rId13"/>
    <p:sldId id="270" r:id="rId14"/>
    <p:sldId id="271" r:id="rId15"/>
    <p:sldId id="272" r:id="rId16"/>
    <p:sldId id="278" r:id="rId17"/>
    <p:sldId id="273" r:id="rId18"/>
    <p:sldId id="27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8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9A0EE-C945-4745-9F79-464134CF7FCA}" type="datetimeFigureOut">
              <a:rPr lang="en-US" smtClean="0"/>
              <a:t>8/23/2024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B65F8-C73B-4694-A900-DD2C3115F3FA}" type="slidenum">
              <a:rPr lang="en-US" smtClean="0"/>
              <a:t>‹#›</a:t>
            </a:fld>
            <a:endParaRPr lang="en-US"/>
          </a:p>
        </p:txBody>
      </p:sp>
    </p:spTree>
    <p:extLst>
      <p:ext uri="{BB962C8B-B14F-4D97-AF65-F5344CB8AC3E}">
        <p14:creationId xmlns:p14="http://schemas.microsoft.com/office/powerpoint/2010/main" val="147140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B65F8-C73B-4694-A900-DD2C3115F3FA}" type="slidenum">
              <a:rPr lang="en-US" smtClean="0"/>
              <a:t>17</a:t>
            </a:fld>
            <a:endParaRPr lang="en-US"/>
          </a:p>
        </p:txBody>
      </p:sp>
    </p:spTree>
    <p:extLst>
      <p:ext uri="{BB962C8B-B14F-4D97-AF65-F5344CB8AC3E}">
        <p14:creationId xmlns:p14="http://schemas.microsoft.com/office/powerpoint/2010/main" val="309009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926358-8ECB-4EE9-BC80-21891CA9E13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58835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26358-8ECB-4EE9-BC80-21891CA9E13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160403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26358-8ECB-4EE9-BC80-21891CA9E13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246422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926358-8ECB-4EE9-BC80-21891CA9E13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33843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926358-8ECB-4EE9-BC80-21891CA9E133}"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171579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926358-8ECB-4EE9-BC80-21891CA9E133}"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20503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926358-8ECB-4EE9-BC80-21891CA9E133}"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11923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926358-8ECB-4EE9-BC80-21891CA9E133}"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55082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26358-8ECB-4EE9-BC80-21891CA9E133}"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292363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926358-8ECB-4EE9-BC80-21891CA9E133}"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3913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926358-8ECB-4EE9-BC80-21891CA9E133}"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6EDF4-C932-48FA-A95D-1B6898AFE11F}" type="slidenum">
              <a:rPr lang="en-US" smtClean="0"/>
              <a:t>‹#›</a:t>
            </a:fld>
            <a:endParaRPr lang="en-US"/>
          </a:p>
        </p:txBody>
      </p:sp>
    </p:spTree>
    <p:extLst>
      <p:ext uri="{BB962C8B-B14F-4D97-AF65-F5344CB8AC3E}">
        <p14:creationId xmlns:p14="http://schemas.microsoft.com/office/powerpoint/2010/main" val="47633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26358-8ECB-4EE9-BC80-21891CA9E133}" type="datetimeFigureOut">
              <a:rPr lang="en-US" smtClean="0"/>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6EDF4-C932-48FA-A95D-1B6898AFE11F}" type="slidenum">
              <a:rPr lang="en-US" smtClean="0"/>
              <a:t>‹#›</a:t>
            </a:fld>
            <a:endParaRPr lang="en-US"/>
          </a:p>
        </p:txBody>
      </p:sp>
    </p:spTree>
    <p:extLst>
      <p:ext uri="{BB962C8B-B14F-4D97-AF65-F5344CB8AC3E}">
        <p14:creationId xmlns:p14="http://schemas.microsoft.com/office/powerpoint/2010/main" val="57313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tif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68775"/>
            <a:ext cx="7772400" cy="1470025"/>
          </a:xfrm>
        </p:spPr>
        <p:txBody>
          <a:bodyPr/>
          <a:lstStyle/>
          <a:p>
            <a:r>
              <a:rPr lang="en-US" dirty="0"/>
              <a:t>Oklahoma History Center</a:t>
            </a:r>
          </a:p>
        </p:txBody>
      </p:sp>
      <p:sp>
        <p:nvSpPr>
          <p:cNvPr id="3" name="Subtitle 2"/>
          <p:cNvSpPr>
            <a:spLocks noGrp="1"/>
          </p:cNvSpPr>
          <p:nvPr>
            <p:ph type="subTitle" idx="1"/>
          </p:nvPr>
        </p:nvSpPr>
        <p:spPr>
          <a:xfrm>
            <a:off x="1371600" y="5257800"/>
            <a:ext cx="6400800" cy="1752600"/>
          </a:xfrm>
        </p:spPr>
        <p:txBody>
          <a:bodyPr/>
          <a:lstStyle/>
          <a:p>
            <a:r>
              <a:rPr lang="en-US" dirty="0"/>
              <a:t>Social Story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7815" y="152400"/>
            <a:ext cx="3929185" cy="3929185"/>
          </a:xfrm>
          <a:prstGeom prst="rect">
            <a:avLst/>
          </a:prstGeom>
        </p:spPr>
      </p:pic>
    </p:spTree>
    <p:extLst>
      <p:ext uri="{BB962C8B-B14F-4D97-AF65-F5344CB8AC3E}">
        <p14:creationId xmlns:p14="http://schemas.microsoft.com/office/powerpoint/2010/main" val="34905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191000"/>
            <a:ext cx="8229600" cy="2057400"/>
          </a:xfrm>
        </p:spPr>
        <p:txBody>
          <a:bodyPr>
            <a:normAutofit fontScale="90000"/>
          </a:bodyPr>
          <a:lstStyle/>
          <a:p>
            <a:r>
              <a:rPr lang="en-US" sz="2000" dirty="0"/>
              <a:t>There is a display in this gallery where I can see pipes and wooden parts of a theatre organ. I can press buttons to hear the sounds an organ makes. The sounds may be very loud. There will be many screens and sounds while I explore today that may be very loud. I will be respectful of others when exploring these sounds. </a:t>
            </a:r>
            <a:br>
              <a:rPr lang="en-US" sz="2000" dirty="0"/>
            </a:br>
            <a:br>
              <a:rPr lang="en-US" sz="2000" dirty="0"/>
            </a:br>
            <a:r>
              <a:rPr lang="en-US" sz="2000" dirty="0"/>
              <a:t>Noise-reducing headphones are available at the front desk if I need to not hear so many loud sounds.</a:t>
            </a:r>
          </a:p>
        </p:txBody>
      </p:sp>
      <p:pic>
        <p:nvPicPr>
          <p:cNvPr id="6" name="Picture 5" descr="The Kilgen Theatre Organ exhibi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200" y="711200"/>
            <a:ext cx="3860800" cy="2895600"/>
          </a:xfrm>
          <a:prstGeom prst="rect">
            <a:avLst/>
          </a:prstGeom>
        </p:spPr>
      </p:pic>
      <p:pic>
        <p:nvPicPr>
          <p:cNvPr id="7" name="Picture 6" descr="An exhibit with buttons that play the sounds an organ mak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89500" y="673100"/>
            <a:ext cx="3860800" cy="2971800"/>
          </a:xfrm>
          <a:prstGeom prst="rect">
            <a:avLst/>
          </a:prstGeom>
        </p:spPr>
      </p:pic>
    </p:spTree>
    <p:extLst>
      <p:ext uri="{BB962C8B-B14F-4D97-AF65-F5344CB8AC3E}">
        <p14:creationId xmlns:p14="http://schemas.microsoft.com/office/powerpoint/2010/main" val="178811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600200"/>
          </a:xfrm>
        </p:spPr>
        <p:txBody>
          <a:bodyPr>
            <a:normAutofit fontScale="90000"/>
          </a:bodyPr>
          <a:lstStyle/>
          <a:p>
            <a:r>
              <a:rPr lang="en-US" sz="2000" dirty="0"/>
              <a:t>I can find my way through the </a:t>
            </a:r>
            <a:r>
              <a:rPr lang="en-US" sz="2000" i="1" dirty="0"/>
              <a:t>Crossroads of Commerce </a:t>
            </a:r>
            <a:r>
              <a:rPr lang="en-US" sz="2000" dirty="0"/>
              <a:t>exhibit by looking for </a:t>
            </a:r>
            <a:br>
              <a:rPr lang="en-US" sz="2000" dirty="0"/>
            </a:br>
            <a:r>
              <a:rPr lang="en-US" sz="2000" dirty="0"/>
              <a:t>colored arrows on the floor. </a:t>
            </a:r>
            <a:br>
              <a:rPr lang="en-US" sz="2000" dirty="0"/>
            </a:br>
            <a:br>
              <a:rPr lang="en-US" sz="2000" dirty="0"/>
            </a:br>
            <a:r>
              <a:rPr lang="en-US" sz="2000" b="0" dirty="0"/>
              <a:t>This gallery has its own exit. </a:t>
            </a:r>
            <a:r>
              <a:rPr lang="en-US" sz="2000" dirty="0"/>
              <a:t>I</a:t>
            </a:r>
            <a:r>
              <a:rPr lang="en-US" sz="2000" b="0" dirty="0"/>
              <a:t> don’t have to turn around and go out the way I </a:t>
            </a:r>
            <a:br>
              <a:rPr lang="en-US" sz="2000" b="0" dirty="0"/>
            </a:br>
            <a:r>
              <a:rPr lang="en-US" sz="2000" b="0" dirty="0"/>
              <a:t>came in!</a:t>
            </a:r>
            <a:br>
              <a:rPr lang="en-US" sz="2000" b="0" dirty="0"/>
            </a:br>
            <a:r>
              <a:rPr lang="en-US" sz="1800" dirty="0"/>
              <a:t>	</a:t>
            </a:r>
            <a:br>
              <a:rPr lang="en-US" sz="1800" dirty="0"/>
            </a:br>
            <a:br>
              <a:rPr lang="en-US" sz="2000" dirty="0"/>
            </a:br>
            <a:endParaRPr lang="en-US" sz="2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381000"/>
            <a:ext cx="2819400" cy="42291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381000"/>
            <a:ext cx="2743200" cy="4114800"/>
          </a:xfrm>
        </p:spPr>
      </p:pic>
    </p:spTree>
    <p:extLst>
      <p:ext uri="{BB962C8B-B14F-4D97-AF65-F5344CB8AC3E}">
        <p14:creationId xmlns:p14="http://schemas.microsoft.com/office/powerpoint/2010/main" val="17859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600200"/>
          </a:xfrm>
        </p:spPr>
        <p:txBody>
          <a:bodyPr>
            <a:normAutofit fontScale="90000"/>
          </a:bodyPr>
          <a:lstStyle/>
          <a:p>
            <a:r>
              <a:rPr lang="en-US" sz="2000" dirty="0"/>
              <a:t>The </a:t>
            </a:r>
            <a:r>
              <a:rPr lang="en-US" sz="2000" i="1" dirty="0"/>
              <a:t>We Are Who We Were </a:t>
            </a:r>
            <a:r>
              <a:rPr lang="en-US" sz="2000" dirty="0"/>
              <a:t>American Indian gallery is also on the first floor. Start by walking straight ahead where I see “Origins.” I can turn right to the “Tribes” area, but that is meant to be the end of the exhibit.</a:t>
            </a:r>
            <a:br>
              <a:rPr lang="en-US" sz="2000" dirty="0"/>
            </a:br>
            <a:br>
              <a:rPr lang="en-US" sz="2000" dirty="0"/>
            </a:br>
            <a:r>
              <a:rPr lang="en-US" sz="2000" b="1" dirty="0"/>
              <a:t>Be sure to look for raised floors and watch my step!</a:t>
            </a:r>
            <a:br>
              <a:rPr lang="en-US" sz="1800" dirty="0"/>
            </a:br>
            <a:br>
              <a:rPr lang="en-US" sz="2000" dirty="0"/>
            </a:br>
            <a:br>
              <a:rPr lang="en-US" sz="2000" b="0" dirty="0"/>
            </a:br>
            <a:r>
              <a:rPr lang="en-US" sz="1800" dirty="0"/>
              <a:t>	</a:t>
            </a:r>
            <a:br>
              <a:rPr lang="en-US" sz="1800" dirty="0"/>
            </a:br>
            <a:br>
              <a:rPr lang="en-US" sz="2000" dirty="0"/>
            </a:br>
            <a:endParaRPr lang="en-US" sz="20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4667250" y="1123950"/>
            <a:ext cx="4000500" cy="2667000"/>
          </a:xfrm>
        </p:spPr>
      </p:pic>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55700" y="381000"/>
            <a:ext cx="2794000" cy="4191000"/>
          </a:xfrm>
        </p:spPr>
      </p:pic>
    </p:spTree>
    <p:extLst>
      <p:ext uri="{BB962C8B-B14F-4D97-AF65-F5344CB8AC3E}">
        <p14:creationId xmlns:p14="http://schemas.microsoft.com/office/powerpoint/2010/main" val="154795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2438400"/>
          </a:xfrm>
        </p:spPr>
        <p:txBody>
          <a:bodyPr>
            <a:normAutofit fontScale="90000"/>
          </a:bodyPr>
          <a:lstStyle/>
          <a:p>
            <a:r>
              <a:rPr lang="en-US" sz="2000" dirty="0"/>
              <a:t>The Noble Gallery has many places to explore and learn about early Oklahoma history. I will see exhibits about land runs, one-room school houses, ranches, farming, law and order, and many more!</a:t>
            </a:r>
            <a:br>
              <a:rPr lang="en-US" sz="2000" dirty="0"/>
            </a:br>
            <a:br>
              <a:rPr lang="en-US" sz="2000" dirty="0"/>
            </a:br>
            <a:r>
              <a:rPr lang="en-US" sz="2000" dirty="0"/>
              <a:t>There are fun places in this gallery where I can sit on a saddle and pretend to work </a:t>
            </a:r>
            <a:br>
              <a:rPr lang="en-US" sz="2000" dirty="0"/>
            </a:br>
            <a:r>
              <a:rPr lang="en-US" sz="2000" dirty="0"/>
              <a:t>on a chuck wagon. </a:t>
            </a:r>
            <a:br>
              <a:rPr lang="en-US" sz="2000" b="0" dirty="0"/>
            </a:br>
            <a:r>
              <a:rPr lang="en-US" sz="1800" dirty="0"/>
              <a:t>	</a:t>
            </a:r>
            <a:br>
              <a:rPr lang="en-US" sz="1800" dirty="0"/>
            </a:br>
            <a:br>
              <a:rPr lang="en-US" sz="2000" dirty="0"/>
            </a:br>
            <a:endParaRPr lang="en-US" sz="2000" dirty="0"/>
          </a:p>
        </p:txBody>
      </p:sp>
      <p:pic>
        <p:nvPicPr>
          <p:cNvPr id="7" name="Content Placeholder 6" descr="An exhibit featuring the seats and bed of a green wagon, with a large photograph of people riding in wagons on the wall"/>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077045"/>
            <a:ext cx="4038600" cy="2682155"/>
          </a:xfrm>
        </p:spPr>
      </p:pic>
      <p:pic>
        <p:nvPicPr>
          <p:cNvPr id="8" name="Content Placeholder 7" descr="An exhibit with part of the back section of a chuckwagon, with a large photograph of cowboys on the wall."/>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066800"/>
            <a:ext cx="4038600" cy="2692400"/>
          </a:xfrm>
        </p:spPr>
      </p:pic>
    </p:spTree>
    <p:extLst>
      <p:ext uri="{BB962C8B-B14F-4D97-AF65-F5344CB8AC3E}">
        <p14:creationId xmlns:p14="http://schemas.microsoft.com/office/powerpoint/2010/main" val="115311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0"/>
            <a:ext cx="8229600" cy="1600200"/>
          </a:xfrm>
        </p:spPr>
        <p:txBody>
          <a:bodyPr>
            <a:normAutofit fontScale="90000"/>
          </a:bodyPr>
          <a:lstStyle/>
          <a:p>
            <a:r>
              <a:rPr lang="en-US" sz="2000" dirty="0"/>
              <a:t>There are areas in this gallery that have a raised floor. I will need to watch my step!</a:t>
            </a:r>
            <a:br>
              <a:rPr lang="en-US" sz="2000" dirty="0"/>
            </a:br>
            <a:br>
              <a:rPr lang="en-US" sz="2000" dirty="0"/>
            </a:br>
            <a:r>
              <a:rPr lang="en-US" sz="2000" dirty="0"/>
              <a:t>In this gallery, I will also find a pink kitchen and an exhibit about the musical </a:t>
            </a:r>
            <a:r>
              <a:rPr lang="en-US" sz="2000" i="1" dirty="0"/>
              <a:t>Oklahoma!</a:t>
            </a:r>
            <a:br>
              <a:rPr lang="en-US" sz="2000" dirty="0"/>
            </a:br>
            <a:br>
              <a:rPr lang="en-US" sz="2000" dirty="0"/>
            </a:br>
            <a:r>
              <a:rPr lang="en-US" sz="2000" dirty="0"/>
              <a:t>This gallery has a lot of different paths to walk, but it’s okay to choose my own way.</a:t>
            </a:r>
            <a:br>
              <a:rPr lang="en-US" sz="2000" b="0" dirty="0"/>
            </a:br>
            <a:r>
              <a:rPr lang="en-US" sz="1800" dirty="0"/>
              <a:t>	</a:t>
            </a:r>
            <a:br>
              <a:rPr lang="en-US" sz="1800" dirty="0"/>
            </a:br>
            <a:br>
              <a:rPr lang="en-US" sz="2000" dirty="0"/>
            </a:br>
            <a:endParaRPr lang="en-US" sz="2000" dirty="0"/>
          </a:p>
        </p:txBody>
      </p:sp>
      <p:pic>
        <p:nvPicPr>
          <p:cNvPr id="5" name="Content Placeholder 4" descr="Yellow and black borders show the floor is uneven in front of the sod house exhibit"/>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143000"/>
            <a:ext cx="4038600" cy="2692400"/>
          </a:xfrm>
        </p:spPr>
      </p:pic>
      <p:pic>
        <p:nvPicPr>
          <p:cNvPr id="6" name="Content Placeholder 5" descr="The exterior of a yellow farmhouse in the 'Oklahoma!' exhibi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143000"/>
            <a:ext cx="4038600" cy="2692400"/>
          </a:xfrm>
        </p:spPr>
      </p:pic>
    </p:spTree>
    <p:extLst>
      <p:ext uri="{BB962C8B-B14F-4D97-AF65-F5344CB8AC3E}">
        <p14:creationId xmlns:p14="http://schemas.microsoft.com/office/powerpoint/2010/main" val="164398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1600200"/>
          </a:xfrm>
        </p:spPr>
        <p:txBody>
          <a:bodyPr>
            <a:normAutofit fontScale="90000"/>
          </a:bodyPr>
          <a:lstStyle/>
          <a:p>
            <a:r>
              <a:rPr lang="en-US" sz="2000" dirty="0"/>
              <a:t>In the Kerr-McGee Gallery I will find exhibits about the steamboat </a:t>
            </a:r>
            <a:r>
              <a:rPr lang="en-US" sz="2000" i="1" dirty="0"/>
              <a:t>Heroine</a:t>
            </a:r>
            <a:r>
              <a:rPr lang="en-US" sz="2000" dirty="0"/>
              <a:t>, </a:t>
            </a:r>
            <a:br>
              <a:rPr lang="en-US" sz="2000" dirty="0"/>
            </a:br>
            <a:r>
              <a:rPr lang="en-US" sz="2000" dirty="0"/>
              <a:t>oil and gas, African American history, and Oklahomans who served in the military. </a:t>
            </a:r>
            <a:br>
              <a:rPr lang="en-US" sz="2000" b="0" dirty="0"/>
            </a:br>
            <a:r>
              <a:rPr lang="en-US" sz="1800" dirty="0"/>
              <a:t>	</a:t>
            </a:r>
            <a:br>
              <a:rPr lang="en-US" sz="1800" dirty="0"/>
            </a:br>
            <a:br>
              <a:rPr lang="en-US" sz="2000" dirty="0"/>
            </a:br>
            <a:endParaRPr lang="en-US" sz="2000" dirty="0"/>
          </a:p>
        </p:txBody>
      </p:sp>
      <p:pic>
        <p:nvPicPr>
          <p:cNvPr id="7" name="Content Placeholder 6" descr="The steamboat exhibit with a man speaking on a video screen"/>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19200"/>
            <a:ext cx="4038600" cy="2692400"/>
          </a:xfrm>
        </p:spPr>
      </p:pic>
      <p:pic>
        <p:nvPicPr>
          <p:cNvPr id="8" name="Content Placeholder 7" descr="An exhibit about segregation with a single chair in an area labeled 'colored'"/>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219200"/>
            <a:ext cx="4038600" cy="2692400"/>
          </a:xfrm>
        </p:spPr>
      </p:pic>
    </p:spTree>
    <p:extLst>
      <p:ext uri="{BB962C8B-B14F-4D97-AF65-F5344CB8AC3E}">
        <p14:creationId xmlns:p14="http://schemas.microsoft.com/office/powerpoint/2010/main" val="129841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4800600"/>
            <a:ext cx="8229600" cy="1524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This fun game can be found in the military exhibit! </a:t>
            </a:r>
          </a:p>
          <a:p>
            <a:r>
              <a:rPr lang="en-US" sz="2000" dirty="0"/>
              <a:t>I can pretend to fly a helicopter.</a:t>
            </a:r>
            <a:br>
              <a:rPr lang="en-US" sz="2000" dirty="0"/>
            </a:br>
            <a:br>
              <a:rPr lang="en-US" sz="2000" dirty="0"/>
            </a:br>
            <a:r>
              <a:rPr lang="en-US" sz="2000" dirty="0"/>
              <a:t>If someone else is playing the game, I will need to wait my  turn.  </a:t>
            </a:r>
            <a:br>
              <a:rPr lang="en-US" sz="2000" dirty="0"/>
            </a:br>
            <a:endParaRPr lang="en-US" sz="2000" dirty="0"/>
          </a:p>
        </p:txBody>
      </p:sp>
      <p:pic>
        <p:nvPicPr>
          <p:cNvPr id="6" name="Content Placeholder 3" descr="A helicopter flight simulator game with a chair in front of a monitor and large screen"/>
          <p:cNvPicPr>
            <a:picLocks noChangeAspect="1"/>
          </p:cNvPicPr>
          <p:nvPr/>
        </p:nvPicPr>
        <p:blipFill rotWithShape="1">
          <a:blip r:embed="rId2" cstate="print">
            <a:extLst>
              <a:ext uri="{28A0092B-C50C-407E-A947-70E740481C1C}">
                <a14:useLocalDpi xmlns:a14="http://schemas.microsoft.com/office/drawing/2010/main" val="0"/>
              </a:ext>
            </a:extLst>
          </a:blip>
          <a:srcRect l="15491"/>
          <a:stretch/>
        </p:blipFill>
        <p:spPr>
          <a:xfrm rot="5400000">
            <a:off x="2263398" y="479802"/>
            <a:ext cx="4464802" cy="3962399"/>
          </a:xfrm>
          <a:prstGeom prst="rect">
            <a:avLst/>
          </a:prstGeom>
        </p:spPr>
      </p:pic>
    </p:spTree>
    <p:extLst>
      <p:ext uri="{BB962C8B-B14F-4D97-AF65-F5344CB8AC3E}">
        <p14:creationId xmlns:p14="http://schemas.microsoft.com/office/powerpoint/2010/main" val="102158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600200"/>
          </a:xfrm>
        </p:spPr>
        <p:txBody>
          <a:bodyPr>
            <a:normAutofit fontScale="90000"/>
          </a:bodyPr>
          <a:lstStyle/>
          <a:p>
            <a:r>
              <a:rPr lang="en-US" sz="2000" dirty="0"/>
              <a:t>In the military exhibit area, I will find something that looks like a trench </a:t>
            </a:r>
            <a:br>
              <a:rPr lang="en-US" sz="2000" dirty="0"/>
            </a:br>
            <a:r>
              <a:rPr lang="en-US" sz="2000" dirty="0"/>
              <a:t>(photo on the left). A trench is a deep hole in the ground soldiers hid in and </a:t>
            </a:r>
            <a:br>
              <a:rPr lang="en-US" sz="2000" dirty="0"/>
            </a:br>
            <a:r>
              <a:rPr lang="en-US" sz="2000" dirty="0"/>
              <a:t>fought from during World War I. I can look through the view finder and see other soldiers from across the field. </a:t>
            </a:r>
            <a:br>
              <a:rPr lang="en-US" sz="2000" dirty="0"/>
            </a:br>
            <a:br>
              <a:rPr lang="en-US" sz="2000" dirty="0"/>
            </a:br>
            <a:r>
              <a:rPr lang="en-US" sz="2000" dirty="0"/>
              <a:t>The golden driller in the oil and gas exhibit and is a smaller version of the real </a:t>
            </a:r>
            <a:br>
              <a:rPr lang="en-US" sz="2000" dirty="0"/>
            </a:br>
            <a:r>
              <a:rPr lang="en-US" sz="2000" dirty="0"/>
              <a:t>statue in Tulsa, Oklahoma!</a:t>
            </a:r>
            <a:br>
              <a:rPr lang="en-US" sz="2000" b="0" dirty="0"/>
            </a:br>
            <a:r>
              <a:rPr lang="en-US" sz="1800" dirty="0"/>
              <a:t>	</a:t>
            </a:r>
            <a:br>
              <a:rPr lang="en-US" sz="1800" dirty="0"/>
            </a:br>
            <a:br>
              <a:rPr lang="en-US" sz="2000" dirty="0"/>
            </a:br>
            <a:endParaRPr lang="en-US" sz="2000" dirty="0"/>
          </a:p>
        </p:txBody>
      </p:sp>
      <p:pic>
        <p:nvPicPr>
          <p:cNvPr id="5" name="Content Placeholder 4" descr="Exhibit featuring a wooden wall and a small trench"/>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381001"/>
            <a:ext cx="2692399" cy="4038600"/>
          </a:xfrm>
        </p:spPr>
      </p:pic>
      <p:pic>
        <p:nvPicPr>
          <p:cNvPr id="6" name="Content Placeholder 5" descr="A model of the Golden Driller statue with a man resting his hand on top of an oil derrick"/>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81600" y="381001"/>
            <a:ext cx="2692399" cy="4038600"/>
          </a:xfrm>
        </p:spPr>
      </p:pic>
    </p:spTree>
    <p:extLst>
      <p:ext uri="{BB962C8B-B14F-4D97-AF65-F5344CB8AC3E}">
        <p14:creationId xmlns:p14="http://schemas.microsoft.com/office/powerpoint/2010/main" val="128375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600200"/>
          </a:xfrm>
        </p:spPr>
        <p:txBody>
          <a:bodyPr>
            <a:normAutofit fontScale="90000"/>
          </a:bodyPr>
          <a:lstStyle/>
          <a:p>
            <a:r>
              <a:rPr lang="en-US" sz="2000" dirty="0"/>
              <a:t>I can go outside to see more exhibits, or just take a walk. There are picnic areas where I can eat my lunch if the weather is nice. </a:t>
            </a:r>
            <a:br>
              <a:rPr lang="en-US" sz="2000" dirty="0"/>
            </a:br>
            <a:br>
              <a:rPr lang="en-US" sz="2000" dirty="0"/>
            </a:br>
            <a:r>
              <a:rPr lang="en-US" sz="2000" dirty="0"/>
              <a:t>There are other areas in the building that I cannot go, such as the offices.</a:t>
            </a:r>
            <a:br>
              <a:rPr lang="en-US" sz="2000" b="0" dirty="0"/>
            </a:br>
            <a:r>
              <a:rPr lang="en-US" sz="1800" dirty="0"/>
              <a:t>	</a:t>
            </a:r>
            <a:br>
              <a:rPr lang="en-US" sz="1800" dirty="0"/>
            </a:br>
            <a:br>
              <a:rPr lang="en-US" sz="2000" dirty="0"/>
            </a:br>
            <a:endParaRPr lang="en-US" sz="2000" dirty="0"/>
          </a:p>
        </p:txBody>
      </p:sp>
      <p:pic>
        <p:nvPicPr>
          <p:cNvPr id="7" name="Content Placeholder 6" descr="A corridor with large windows showing the outside spaces"/>
          <p:cNvPicPr>
            <a:picLocks noGrp="1" noChangeAspect="1"/>
          </p:cNvPicPr>
          <p:nvPr>
            <p:ph sz="half"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381000"/>
            <a:ext cx="3017308" cy="4525963"/>
          </a:xfrm>
        </p:spPr>
      </p:pic>
      <p:pic>
        <p:nvPicPr>
          <p:cNvPr id="8" name="Content Placeholder 7" descr="The Red River Journey outside walking trail"/>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95800" y="1295400"/>
            <a:ext cx="4038600" cy="2694636"/>
          </a:xfrm>
        </p:spPr>
      </p:pic>
    </p:spTree>
    <p:extLst>
      <p:ext uri="{BB962C8B-B14F-4D97-AF65-F5344CB8AC3E}">
        <p14:creationId xmlns:p14="http://schemas.microsoft.com/office/powerpoint/2010/main" val="44549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524000"/>
          </a:xfrm>
        </p:spPr>
        <p:txBody>
          <a:bodyPr>
            <a:normAutofit fontScale="90000"/>
          </a:bodyPr>
          <a:lstStyle/>
          <a:p>
            <a:r>
              <a:rPr lang="en-US" sz="2000" dirty="0"/>
              <a:t>Some important rules to remember:  </a:t>
            </a:r>
            <a:br>
              <a:rPr lang="en-US" sz="2000" dirty="0"/>
            </a:br>
            <a:r>
              <a:rPr lang="en-US" sz="2000" dirty="0"/>
              <a:t>I will stay with my adult and follow directions. I will speak quietly, and I will not run. </a:t>
            </a:r>
            <a:br>
              <a:rPr lang="en-US" sz="2000" dirty="0"/>
            </a:br>
            <a:br>
              <a:rPr lang="en-US" sz="2000" dirty="0"/>
            </a:br>
            <a:r>
              <a:rPr lang="en-US" sz="2000" dirty="0"/>
              <a:t>I can visit the Museum Store before I go home so I can remember my trip to the Oklahoma History Center!</a:t>
            </a:r>
          </a:p>
        </p:txBody>
      </p:sp>
      <p:pic>
        <p:nvPicPr>
          <p:cNvPr id="5" name="Content Placeholder 4" descr="The entrance to the Museum Store with open glass door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19200" y="533400"/>
            <a:ext cx="6286500" cy="4191000"/>
          </a:xfrm>
        </p:spPr>
      </p:pic>
    </p:spTree>
    <p:extLst>
      <p:ext uri="{BB962C8B-B14F-4D97-AF65-F5344CB8AC3E}">
        <p14:creationId xmlns:p14="http://schemas.microsoft.com/office/powerpoint/2010/main" val="276938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a:t>I am going to the Oklahoma History Center today!</a:t>
            </a:r>
            <a:br>
              <a:rPr lang="en-US" sz="2000" dirty="0"/>
            </a:br>
            <a:br>
              <a:rPr lang="en-US" sz="2000" dirty="0"/>
            </a:br>
            <a:r>
              <a:rPr lang="en-US" sz="2000" dirty="0"/>
              <a:t>As I drove in, I saw the Oil and Gas Park and the </a:t>
            </a:r>
            <a:r>
              <a:rPr lang="en-US" sz="2000" i="1" dirty="0"/>
              <a:t>14 Flags Over Oklahoma </a:t>
            </a:r>
            <a:br>
              <a:rPr lang="en-US" sz="2000" dirty="0"/>
            </a:br>
            <a:r>
              <a:rPr lang="en-US" sz="2000" dirty="0"/>
              <a:t>outdoor exhibits.</a:t>
            </a:r>
            <a:br>
              <a:rPr lang="en-US" sz="2000" dirty="0"/>
            </a:br>
            <a:br>
              <a:rPr lang="en-US" sz="2000" dirty="0"/>
            </a:br>
            <a:r>
              <a:rPr lang="en-US" sz="2000" dirty="0"/>
              <a:t>When I see this sculpture of the two Apache warriors, I will know that I am here!  </a:t>
            </a:r>
            <a:br>
              <a:rPr lang="en-US" sz="2000" dirty="0"/>
            </a:br>
            <a:r>
              <a:rPr lang="en-US" sz="2000" dirty="0"/>
              <a:t>The entrance to the museum is just through those doors.</a:t>
            </a:r>
          </a:p>
        </p:txBody>
      </p:sp>
      <p:pic>
        <p:nvPicPr>
          <p:cNvPr id="6" name="Content Placeholder 5" descr="An outdoor exhibit featuring different 14 flag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526381"/>
            <a:ext cx="4038600" cy="2692400"/>
          </a:xfrm>
        </p:spPr>
      </p:pic>
      <p:pic>
        <p:nvPicPr>
          <p:cNvPr id="4" name="Content Placeholder 3" descr="The exterior of the Oklahoma History Center with a crowd of people waiting outside"/>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524000"/>
            <a:ext cx="4038600" cy="2692400"/>
          </a:xfrm>
        </p:spPr>
      </p:pic>
    </p:spTree>
    <p:extLst>
      <p:ext uri="{BB962C8B-B14F-4D97-AF65-F5344CB8AC3E}">
        <p14:creationId xmlns:p14="http://schemas.microsoft.com/office/powerpoint/2010/main" val="407134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a:t>I will purchase tickets to the museum here. A map of the museum is available and will help me through the museum. I will receive a sticker to wear on my shirt while I am at the museum, and I may have to wait in line to buy my ticket.</a:t>
            </a:r>
          </a:p>
        </p:txBody>
      </p:sp>
      <p:pic>
        <p:nvPicPr>
          <p:cNvPr id="5" name="Content Placeholder 4" descr="A staff member sitting behind the admissions desk"/>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99189" y="1076206"/>
            <a:ext cx="3339411" cy="2692400"/>
          </a:xfrm>
        </p:spPr>
      </p:pic>
      <p:pic>
        <p:nvPicPr>
          <p:cNvPr id="4" name="Content Placeholder 3" descr="A roll of stickers with the History Center log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95800" y="1066800"/>
            <a:ext cx="4038600" cy="2692400"/>
          </a:xfrm>
        </p:spPr>
      </p:pic>
    </p:spTree>
    <p:extLst>
      <p:ext uri="{BB962C8B-B14F-4D97-AF65-F5344CB8AC3E}">
        <p14:creationId xmlns:p14="http://schemas.microsoft.com/office/powerpoint/2010/main" val="32364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a:t>I might see a volunteer at the Oklahoma History Center. They wear a blue shirt and have a name tag. Staff will wear different types of work clothing, but they all have name badges. Anyone with a blue shirt or a name badge can help me.</a:t>
            </a:r>
          </a:p>
        </p:txBody>
      </p:sp>
      <p:pic>
        <p:nvPicPr>
          <p:cNvPr id="5" name="Content Placeholder 4" descr="A staff member with his arm around the shoulder of a voluntee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6010"/>
          <a:stretch/>
        </p:blipFill>
        <p:spPr>
          <a:xfrm>
            <a:off x="3429000" y="914400"/>
            <a:ext cx="2535766" cy="3575049"/>
          </a:xfrm>
        </p:spPr>
      </p:pic>
    </p:spTree>
    <p:extLst>
      <p:ext uri="{BB962C8B-B14F-4D97-AF65-F5344CB8AC3E}">
        <p14:creationId xmlns:p14="http://schemas.microsoft.com/office/powerpoint/2010/main" val="207887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ormAutofit/>
          </a:bodyPr>
          <a:lstStyle/>
          <a:p>
            <a:r>
              <a:rPr lang="en-US" sz="2000" dirty="0"/>
              <a:t>I can use the elevators, or I can take the stairs. </a:t>
            </a:r>
            <a:br>
              <a:rPr lang="en-US" sz="2000" dirty="0"/>
            </a:br>
            <a:r>
              <a:rPr lang="en-US" sz="2000" dirty="0"/>
              <a:t>Galleries are on the first and third floors.</a:t>
            </a:r>
          </a:p>
        </p:txBody>
      </p:sp>
      <p:pic>
        <p:nvPicPr>
          <p:cNvPr id="6" name="Content Placeholder 5" descr="There is access to the stairs on the first floor"/>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33900" y="1219200"/>
            <a:ext cx="4038600" cy="2692400"/>
          </a:xfrm>
        </p:spPr>
      </p:pic>
      <p:pic>
        <p:nvPicPr>
          <p:cNvPr id="5" name="Content Placeholder 4" descr="Two elevators are located on the first floo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14400" y="381000"/>
            <a:ext cx="3017308" cy="4525963"/>
          </a:xfrm>
        </p:spPr>
      </p:pic>
    </p:spTree>
    <p:extLst>
      <p:ext uri="{BB962C8B-B14F-4D97-AF65-F5344CB8AC3E}">
        <p14:creationId xmlns:p14="http://schemas.microsoft.com/office/powerpoint/2010/main" val="134243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2000" dirty="0"/>
              <a:t>If I see a green sign, I know I can touch or play with these items. I will remember to be careful with anything I touch. I cannot touch if I see a red sign. Sometimes these signs might be very close to each other. </a:t>
            </a:r>
            <a:br>
              <a:rPr lang="en-US" sz="2000" dirty="0"/>
            </a:br>
            <a:br>
              <a:rPr lang="en-US" sz="2000" dirty="0"/>
            </a:br>
            <a:r>
              <a:rPr lang="en-US" sz="2000" dirty="0"/>
              <a:t>I will see these signs in all of the galleries.</a:t>
            </a:r>
          </a:p>
        </p:txBody>
      </p:sp>
      <p:pic>
        <p:nvPicPr>
          <p:cNvPr id="5" name="Content Placeholder 4" descr="An exhibit with a green 'Hands on History' sign"/>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0" y="685800"/>
            <a:ext cx="2535766" cy="3803649"/>
          </a:xfrm>
        </p:spPr>
      </p:pic>
      <p:pic>
        <p:nvPicPr>
          <p:cNvPr id="6" name="Content Placeholder 5" descr="An exhibit with a 'Do Not Touch' sign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295400"/>
            <a:ext cx="4038600" cy="2692400"/>
          </a:xfrm>
        </p:spPr>
      </p:pic>
      <p:pic>
        <p:nvPicPr>
          <p:cNvPr id="3" name="Picture 2" descr="Hands on Histo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80387"/>
            <a:ext cx="1485900" cy="990600"/>
          </a:xfrm>
          <a:prstGeom prst="rect">
            <a:avLst/>
          </a:prstGeom>
        </p:spPr>
      </p:pic>
      <p:pic>
        <p:nvPicPr>
          <p:cNvPr id="4" name="Picture 3" descr="Please do not touch. Fingerprints are forev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551" y="228600"/>
            <a:ext cx="1703743" cy="1767840"/>
          </a:xfrm>
          <a:prstGeom prst="rect">
            <a:avLst/>
          </a:prstGeom>
        </p:spPr>
      </p:pic>
    </p:spTree>
    <p:extLst>
      <p:ext uri="{BB962C8B-B14F-4D97-AF65-F5344CB8AC3E}">
        <p14:creationId xmlns:p14="http://schemas.microsoft.com/office/powerpoint/2010/main" val="60403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4953000"/>
            <a:ext cx="8229600"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Restrooms can be found at either end of every hallway on all three floors.  </a:t>
            </a:r>
            <a:br>
              <a:rPr lang="en-US" sz="2000" dirty="0"/>
            </a:br>
            <a:br>
              <a:rPr lang="en-US" sz="2000" dirty="0"/>
            </a:br>
            <a:r>
              <a:rPr lang="en-US" sz="2000" dirty="0"/>
              <a:t>I can look for signs that might help direct me to </a:t>
            </a:r>
            <a:r>
              <a:rPr lang="en-US" sz="2000"/>
              <a:t>places in </a:t>
            </a:r>
            <a:r>
              <a:rPr lang="en-US" sz="2000" dirty="0"/>
              <a:t>the museum.</a:t>
            </a:r>
          </a:p>
        </p:txBody>
      </p:sp>
      <p:pic>
        <p:nvPicPr>
          <p:cNvPr id="9" name="Content Placeholder 7" descr="A long corridor leading to more exhibit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895618" y="895581"/>
            <a:ext cx="4042040" cy="3165276"/>
          </a:xfrm>
        </p:spPr>
      </p:pic>
      <p:pic>
        <p:nvPicPr>
          <p:cNvPr id="10" name="Content Placeholder 6" descr="A sign pointing the way to exhibits, restrooms, and other spa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6745" y="962455"/>
            <a:ext cx="4042039" cy="3031529"/>
          </a:xfrm>
          <a:prstGeom prst="rect">
            <a:avLst/>
          </a:prstGeom>
        </p:spPr>
      </p:pic>
    </p:spTree>
    <p:extLst>
      <p:ext uri="{BB962C8B-B14F-4D97-AF65-F5344CB8AC3E}">
        <p14:creationId xmlns:p14="http://schemas.microsoft.com/office/powerpoint/2010/main" val="4231933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524000"/>
          </a:xfrm>
        </p:spPr>
        <p:txBody>
          <a:bodyPr>
            <a:normAutofit/>
          </a:bodyPr>
          <a:lstStyle/>
          <a:p>
            <a:r>
              <a:rPr lang="en-US" sz="2000" dirty="0"/>
              <a:t>If I need a break or a quiet place, I can go to the library on the first floor. </a:t>
            </a:r>
            <a:br>
              <a:rPr lang="en-US" sz="2000" dirty="0"/>
            </a:br>
            <a:r>
              <a:rPr lang="en-US" sz="2000" dirty="0"/>
              <a:t>I can sit there until I am ready explore more. </a:t>
            </a:r>
          </a:p>
        </p:txBody>
      </p:sp>
      <p:pic>
        <p:nvPicPr>
          <p:cNvPr id="5" name="Content Placeholder 4" descr="The Research Center library includes bookshelves and tables with computer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0699" y="914400"/>
            <a:ext cx="5372100" cy="3581400"/>
          </a:xfrm>
        </p:spPr>
      </p:pic>
    </p:spTree>
    <p:extLst>
      <p:ext uri="{BB962C8B-B14F-4D97-AF65-F5344CB8AC3E}">
        <p14:creationId xmlns:p14="http://schemas.microsoft.com/office/powerpoint/2010/main" val="374229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600200"/>
          </a:xfrm>
        </p:spPr>
        <p:txBody>
          <a:bodyPr>
            <a:normAutofit fontScale="90000"/>
          </a:bodyPr>
          <a:lstStyle/>
          <a:p>
            <a:r>
              <a:rPr lang="en-US" sz="2000" dirty="0"/>
              <a:t>In the </a:t>
            </a:r>
            <a:r>
              <a:rPr lang="en-US" sz="2000" i="1" dirty="0"/>
              <a:t>Crossroads of Commerce </a:t>
            </a:r>
            <a:r>
              <a:rPr lang="en-US" sz="2000" dirty="0"/>
              <a:t>exhibit there is a large screen. As soon as I step through the doors, a man will appear on the screen and start talking. If I don’t like the sounds, I can leave the gallery. There are four more large screens like this in the gallery.</a:t>
            </a:r>
            <a:br>
              <a:rPr lang="en-US" sz="2000" dirty="0"/>
            </a:br>
            <a:br>
              <a:rPr lang="en-US" sz="2000" dirty="0"/>
            </a:br>
            <a:r>
              <a:rPr lang="en-US" sz="2000" dirty="0"/>
              <a:t>The airplane area in this same gallery will let me experience the sights, sounds, and feeling of taking off!</a:t>
            </a:r>
            <a:br>
              <a:rPr lang="en-US" sz="2000" dirty="0"/>
            </a:br>
            <a:endParaRPr lang="en-US" sz="2000" dirty="0"/>
          </a:p>
        </p:txBody>
      </p:sp>
      <p:pic>
        <p:nvPicPr>
          <p:cNvPr id="5" name="Content Placeholder 4" descr="A video screen in an exhibit"/>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381000"/>
            <a:ext cx="2590800" cy="3886200"/>
          </a:xfrm>
        </p:spPr>
      </p:pic>
      <p:pic>
        <p:nvPicPr>
          <p:cNvPr id="6" name="Content Placeholder 5" descr="An exhibit that looks like four seats inside an airplan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381000"/>
            <a:ext cx="2590800" cy="3886200"/>
          </a:xfrm>
        </p:spPr>
      </p:pic>
    </p:spTree>
    <p:extLst>
      <p:ext uri="{BB962C8B-B14F-4D97-AF65-F5344CB8AC3E}">
        <p14:creationId xmlns:p14="http://schemas.microsoft.com/office/powerpoint/2010/main" val="28429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231</TotalTime>
  <Words>1023</Words>
  <Application>Microsoft Office PowerPoint</Application>
  <PresentationFormat>On-screen Show (4:3)</PresentationFormat>
  <Paragraphs>22</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Oklahoma History Center</vt:lpstr>
      <vt:lpstr>I am going to the Oklahoma History Center today!  As I drove in, I saw the Oil and Gas Park and the 14 Flags Over Oklahoma  outdoor exhibits.  When I see this sculpture of the two Apache warriors, I will know that I am here!   The entrance to the museum is just through those doors.</vt:lpstr>
      <vt:lpstr>I will purchase tickets to the museum here. A map of the museum is available and will help me through the museum. I will receive a sticker to wear on my shirt while I am at the museum, and I may have to wait in line to buy my ticket.</vt:lpstr>
      <vt:lpstr>I might see a volunteer at the Oklahoma History Center. They wear a blue shirt and have a name tag. Staff will wear different types of work clothing, but they all have name badges. Anyone with a blue shirt or a name badge can help me.</vt:lpstr>
      <vt:lpstr>I can use the elevators, or I can take the stairs.  Galleries are on the first and third floors.</vt:lpstr>
      <vt:lpstr>If I see a green sign, I know I can touch or play with these items. I will remember to be careful with anything I touch. I cannot touch if I see a red sign. Sometimes these signs might be very close to each other.   I will see these signs in all of the galleries.</vt:lpstr>
      <vt:lpstr>PowerPoint Presentation</vt:lpstr>
      <vt:lpstr>If I need a break or a quiet place, I can go to the library on the first floor.  I can sit there until I am ready explore more. </vt:lpstr>
      <vt:lpstr>In the Crossroads of Commerce exhibit there is a large screen. As soon as I step through the doors, a man will appear on the screen and start talking. If I don’t like the sounds, I can leave the gallery. There are four more large screens like this in the gallery.  The airplane area in this same gallery will let me experience the sights, sounds, and feeling of taking off! </vt:lpstr>
      <vt:lpstr>There is a display in this gallery where I can see pipes and wooden parts of a theatre organ. I can press buttons to hear the sounds an organ makes. The sounds may be very loud. There will be many screens and sounds while I explore today that may be very loud. I will be respectful of others when exploring these sounds.   Noise-reducing headphones are available at the front desk if I need to not hear so many loud sounds.</vt:lpstr>
      <vt:lpstr>I can find my way through the Crossroads of Commerce exhibit by looking for  colored arrows on the floor.   This gallery has its own exit. I don’t have to turn around and go out the way I  came in!    </vt:lpstr>
      <vt:lpstr>The We Are Who We Were American Indian gallery is also on the first floor. Start by walking straight ahead where I see “Origins.” I can turn right to the “Tribes” area, but that is meant to be the end of the exhibit.  Be sure to look for raised floors and watch my step!      </vt:lpstr>
      <vt:lpstr>The Noble Gallery has many places to explore and learn about early Oklahoma history. I will see exhibits about land runs, one-room school houses, ranches, farming, law and order, and many more!  There are fun places in this gallery where I can sit on a saddle and pretend to work  on a chuck wagon.     </vt:lpstr>
      <vt:lpstr>There are areas in this gallery that have a raised floor. I will need to watch my step!  In this gallery, I will also find a pink kitchen and an exhibit about the musical Oklahoma!  This gallery has a lot of different paths to walk, but it’s okay to choose my own way.    </vt:lpstr>
      <vt:lpstr>In the Kerr-McGee Gallery I will find exhibits about the steamboat Heroine,  oil and gas, African American history, and Oklahomans who served in the military.     </vt:lpstr>
      <vt:lpstr>PowerPoint Presentation</vt:lpstr>
      <vt:lpstr>In the military exhibit area, I will find something that looks like a trench  (photo on the left). A trench is a deep hole in the ground soldiers hid in and  fought from during World War I. I can look through the view finder and see other soldiers from across the field.   The golden driller in the oil and gas exhibit and is a smaller version of the real  statue in Tulsa, Oklahoma!    </vt:lpstr>
      <vt:lpstr>I can go outside to see more exhibits, or just take a walk. There are picnic areas where I can eat my lunch if the weather is nice.   There are other areas in the building that I cannot go, such as the offices.    </vt:lpstr>
      <vt:lpstr>Some important rules to remember:   I will stay with my adult and follow directions. I will speak quietly, and I will not run.   I can visit the Museum Store before I go home so I can remember my trip to the Oklahoma History Center!</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History Center</dc:title>
  <dc:creator>Lori Oden</dc:creator>
  <cp:lastModifiedBy>Jennifer Towry</cp:lastModifiedBy>
  <cp:revision>31</cp:revision>
  <dcterms:created xsi:type="dcterms:W3CDTF">2018-10-03T22:17:31Z</dcterms:created>
  <dcterms:modified xsi:type="dcterms:W3CDTF">2024-08-23T14:44:00Z</dcterms:modified>
</cp:coreProperties>
</file>